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333CA4-11B3-49D9-8A4D-8BB0895C757D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AB10CB-505E-4F78-B1BB-B1150B505FB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229600" cy="6858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Microsoft Surface</a:t>
            </a:r>
            <a:endParaRPr lang="en-US" sz="5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en-US" dirty="0" smtClean="0"/>
              <a:t>By…,</a:t>
            </a:r>
          </a:p>
          <a:p>
            <a:r>
              <a:rPr lang="en-US" dirty="0" smtClean="0"/>
              <a:t>                     Meganathan.G.K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Microsoft Surface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Surface</dc:title>
  <dc:creator>MEGANATHAN</dc:creator>
  <cp:lastModifiedBy>MEGANATHAN</cp:lastModifiedBy>
  <cp:revision>1</cp:revision>
  <dcterms:created xsi:type="dcterms:W3CDTF">2010-02-27T21:29:56Z</dcterms:created>
  <dcterms:modified xsi:type="dcterms:W3CDTF">2010-02-27T21:32:49Z</dcterms:modified>
</cp:coreProperties>
</file>